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Ul+NMl9easgVat6KHqeburydM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type="title">
  <p:cSld name="TITL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9" descr="\\DROBO-FS\QuickDrops\JB\PPTX NG\Droplets\LightingOverlay.png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54;p19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</p:grpSpPr>
        <p:sp>
          <p:nvSpPr>
            <p:cNvPr id="55" name="Google Shape;55;p19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9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9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9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9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9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1" name="Google Shape;61;p19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2" name="Google Shape;62;p19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9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4" name="Google Shape;64;p19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5" name="Google Shape;65;p19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9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9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8" name="Google Shape;68;p19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9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0" name="Google Shape;70;p19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9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9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3" name="Google Shape;73;p19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9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9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6" name="Google Shape;76;p19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9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8" name="Google Shape;78;p19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9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0" name="Google Shape;80;p19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9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2" name="Google Shape;82;p19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9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9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6" name="Google Shape;86;p19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7" name="Google Shape;87;p19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9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9" name="Google Shape;89;p19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0" name="Google Shape;90;p19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9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2" name="Google Shape;92;p19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9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4" name="Google Shape;94;p19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9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9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7" name="Google Shape;97;p19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9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9" name="Google Shape;99;p19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9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9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2" name="Google Shape;102;p19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3" name="Google Shape;103;p19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9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9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6" name="Google Shape;106;p19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9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8" name="Google Shape;108;p19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19"/>
          <p:cNvSpPr txBox="1"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000" cap="none">
                <a:solidFill>
                  <a:schemeClr val="lt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dt" idx="10"/>
          </p:nvPr>
        </p:nvSpPr>
        <p:spPr>
          <a:xfrm>
            <a:off x="7077511" y="54102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ftr" idx="11"/>
          </p:nvPr>
        </p:nvSpPr>
        <p:spPr>
          <a:xfrm>
            <a:off x="1876424" y="5410201"/>
            <a:ext cx="51248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ldNum" idx="12"/>
          </p:nvPr>
        </p:nvSpPr>
        <p:spPr>
          <a:xfrm>
            <a:off x="9896911" y="5410199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8"/>
          <p:cNvSpPr>
            <a:spLocks noGrp="1"/>
          </p:cNvSpPr>
          <p:nvPr>
            <p:ph type="pic" idx="2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1"/>
          </p:nvPr>
        </p:nvSpPr>
        <p:spPr>
          <a:xfrm>
            <a:off x="1141410" y="2249486"/>
            <a:ext cx="5934511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abild mit Beschriftung">
  <p:cSld name="Panoramabild mit Beschriftung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9"/>
          <p:cNvSpPr>
            <a:spLocks noGrp="1"/>
          </p:cNvSpPr>
          <p:nvPr>
            <p:ph type="pic" idx="2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body" idx="1"/>
          </p:nvPr>
        </p:nvSpPr>
        <p:spPr>
          <a:xfrm>
            <a:off x="1141364" y="5124020"/>
            <a:ext cx="9910859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Beschriftung">
  <p:cSld name="Titel und Beschriftung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0"/>
          <p:cNvSpPr txBox="1">
            <a:spLocks noGrp="1"/>
          </p:cNvSpPr>
          <p:nvPr>
            <p:ph type="body" idx="1"/>
          </p:nvPr>
        </p:nvSpPr>
        <p:spPr>
          <a:xfrm>
            <a:off x="1141410" y="4419599"/>
            <a:ext cx="9904459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itat mit Beschriftung">
  <p:cSld name="Zitat mit Beschriftung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body" idx="1"/>
          </p:nvPr>
        </p:nvSpPr>
        <p:spPr>
          <a:xfrm>
            <a:off x="1720644" y="3365557"/>
            <a:ext cx="8752299" cy="54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body" idx="2"/>
          </p:nvPr>
        </p:nvSpPr>
        <p:spPr>
          <a:xfrm>
            <a:off x="1141411" y="4309919"/>
            <a:ext cx="9906002" cy="148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93" name="Google Shape;193;p3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1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96" name="Google Shape;196;p31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wentieth Century"/>
              <a:buNone/>
            </a:pPr>
            <a:r>
              <a:rPr lang="de-DE" sz="8000" b="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97" name="Google Shape;197;p31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wentieth Century"/>
              <a:buNone/>
            </a:pPr>
            <a:r>
              <a:rPr lang="de-DE" sz="8000" b="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nskarte">
  <p:cSld name="Namenskarte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2"/>
          <p:cNvSpPr txBox="1">
            <a:spLocks noGrp="1"/>
          </p:cNvSpPr>
          <p:nvPr>
            <p:ph type="body" idx="1"/>
          </p:nvPr>
        </p:nvSpPr>
        <p:spPr>
          <a:xfrm>
            <a:off x="1141364" y="4657655"/>
            <a:ext cx="9904505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201" name="Google Shape;201;p32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2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Bildspalte">
  <p:cSld name="3 Bildspalt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7" name="Google Shape;207;p33"/>
          <p:cNvSpPr>
            <a:spLocks noGrp="1"/>
          </p:cNvSpPr>
          <p:nvPr>
            <p:ph type="pic" idx="2"/>
          </p:nvPr>
        </p:nvSpPr>
        <p:spPr>
          <a:xfrm>
            <a:off x="1141413" y="2666998"/>
            <a:ext cx="31952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08" name="Google Shape;208;p33"/>
          <p:cNvSpPr txBox="1">
            <a:spLocks noGrp="1"/>
          </p:cNvSpPr>
          <p:nvPr>
            <p:ph type="body" idx="3"/>
          </p:nvPr>
        </p:nvSpPr>
        <p:spPr>
          <a:xfrm>
            <a:off x="1141413" y="4980858"/>
            <a:ext cx="3195240" cy="817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9" name="Google Shape;209;p33"/>
          <p:cNvSpPr txBox="1">
            <a:spLocks noGrp="1"/>
          </p:cNvSpPr>
          <p:nvPr>
            <p:ph type="body" idx="4"/>
          </p:nvPr>
        </p:nvSpPr>
        <p:spPr>
          <a:xfrm>
            <a:off x="4489053" y="4404596"/>
            <a:ext cx="320040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0" name="Google Shape;210;p33"/>
          <p:cNvSpPr>
            <a:spLocks noGrp="1"/>
          </p:cNvSpPr>
          <p:nvPr>
            <p:ph type="pic" idx="5"/>
          </p:nvPr>
        </p:nvSpPr>
        <p:spPr>
          <a:xfrm>
            <a:off x="4489053" y="2666998"/>
            <a:ext cx="31989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11" name="Google Shape;211;p33"/>
          <p:cNvSpPr txBox="1">
            <a:spLocks noGrp="1"/>
          </p:cNvSpPr>
          <p:nvPr>
            <p:ph type="body" idx="6"/>
          </p:nvPr>
        </p:nvSpPr>
        <p:spPr>
          <a:xfrm>
            <a:off x="4487593" y="4980857"/>
            <a:ext cx="3200400" cy="81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2" name="Google Shape;212;p33"/>
          <p:cNvSpPr txBox="1">
            <a:spLocks noGrp="1"/>
          </p:cNvSpPr>
          <p:nvPr>
            <p:ph type="body" idx="7"/>
          </p:nvPr>
        </p:nvSpPr>
        <p:spPr>
          <a:xfrm>
            <a:off x="7852567" y="4404595"/>
            <a:ext cx="31907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3" name="Google Shape;213;p33"/>
          <p:cNvSpPr>
            <a:spLocks noGrp="1"/>
          </p:cNvSpPr>
          <p:nvPr>
            <p:ph type="pic" idx="8"/>
          </p:nvPr>
        </p:nvSpPr>
        <p:spPr>
          <a:xfrm>
            <a:off x="7852442" y="2666998"/>
            <a:ext cx="3194969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body" idx="9"/>
          </p:nvPr>
        </p:nvSpPr>
        <p:spPr>
          <a:xfrm>
            <a:off x="7852442" y="4980854"/>
            <a:ext cx="3194968" cy="81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5" name="Google Shape;215;p33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3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4"/>
          <p:cNvSpPr txBox="1">
            <a:spLocks noGrp="1"/>
          </p:cNvSpPr>
          <p:nvPr>
            <p:ph type="body" idx="1"/>
          </p:nvPr>
        </p:nvSpPr>
        <p:spPr>
          <a:xfrm rot="5400000">
            <a:off x="4323555" y="-932655"/>
            <a:ext cx="3541714" cy="990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34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5"/>
          <p:cNvSpPr txBox="1">
            <a:spLocks noGrp="1"/>
          </p:cNvSpPr>
          <p:nvPr>
            <p:ph type="title"/>
          </p:nvPr>
        </p:nvSpPr>
        <p:spPr>
          <a:xfrm rot="5400000">
            <a:off x="7454105" y="2197894"/>
            <a:ext cx="5181601" cy="200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5"/>
          <p:cNvSpPr txBox="1">
            <a:spLocks noGrp="1"/>
          </p:cNvSpPr>
          <p:nvPr>
            <p:ph type="body" idx="1"/>
          </p:nvPr>
        </p:nvSpPr>
        <p:spPr>
          <a:xfrm rot="5400000">
            <a:off x="2424904" y="-673895"/>
            <a:ext cx="5181601" cy="7748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3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Spalte">
  <p:cSld name="3 Spalt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2"/>
          </p:nvPr>
        </p:nvSpPr>
        <p:spPr>
          <a:xfrm>
            <a:off x="1127918" y="3360263"/>
            <a:ext cx="3208735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3"/>
          </p:nvPr>
        </p:nvSpPr>
        <p:spPr>
          <a:xfrm>
            <a:off x="4514766" y="2677635"/>
            <a:ext cx="318438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4"/>
          </p:nvPr>
        </p:nvSpPr>
        <p:spPr>
          <a:xfrm>
            <a:off x="4504213" y="3363435"/>
            <a:ext cx="3195830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5"/>
          </p:nvPr>
        </p:nvSpPr>
        <p:spPr>
          <a:xfrm>
            <a:off x="7852442" y="2674463"/>
            <a:ext cx="319496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6"/>
          </p:nvPr>
        </p:nvSpPr>
        <p:spPr>
          <a:xfrm>
            <a:off x="7852442" y="3360263"/>
            <a:ext cx="3194968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body" idx="1"/>
          </p:nvPr>
        </p:nvSpPr>
        <p:spPr>
          <a:xfrm>
            <a:off x="1141410" y="2249486"/>
            <a:ext cx="487838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body" idx="2"/>
          </p:nvPr>
        </p:nvSpPr>
        <p:spPr>
          <a:xfrm>
            <a:off x="6172200" y="2249486"/>
            <a:ext cx="4875211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body" idx="2"/>
          </p:nvPr>
        </p:nvSpPr>
        <p:spPr>
          <a:xfrm>
            <a:off x="1141410" y="3073397"/>
            <a:ext cx="4878391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body" idx="3"/>
          </p:nvPr>
        </p:nvSpPr>
        <p:spPr>
          <a:xfrm>
            <a:off x="6400808" y="2249485"/>
            <a:ext cx="46466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4"/>
          </p:nvPr>
        </p:nvSpPr>
        <p:spPr>
          <a:xfrm>
            <a:off x="6172200" y="3073397"/>
            <a:ext cx="4875210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7"/>
          <p:cNvSpPr txBox="1">
            <a:spLocks noGrp="1"/>
          </p:cNvSpPr>
          <p:nvPr>
            <p:ph type="body" idx="1"/>
          </p:nvPr>
        </p:nvSpPr>
        <p:spPr>
          <a:xfrm>
            <a:off x="5156200" y="592666"/>
            <a:ext cx="5891209" cy="519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27"/>
          <p:cNvSpPr txBox="1">
            <a:spLocks noGrp="1"/>
          </p:cNvSpPr>
          <p:nvPr>
            <p:ph type="body" idx="2"/>
          </p:nvPr>
        </p:nvSpPr>
        <p:spPr>
          <a:xfrm>
            <a:off x="1146705" y="2249486"/>
            <a:ext cx="3856037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8" descr="\\DROBO-FS\QuickDrops\JB\PPTX NG\Droplets\LightingOverlay.png"/>
          <p:cNvPicPr preferRelativeResize="0"/>
          <p:nvPr/>
        </p:nvPicPr>
        <p:blipFill rotWithShape="1">
          <a:blip r:embed="rId20">
            <a:alphaModFix amt="30000"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7;p18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8" name="Google Shape;8;p1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</p:grpSpPr>
          <p:sp>
            <p:nvSpPr>
              <p:cNvPr id="9" name="Google Shape;9;p18"/>
              <p:cNvSpPr/>
              <p:nvPr/>
            </p:nvSpPr>
            <p:spPr>
              <a:xfrm>
                <a:off x="114300" y="4763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;p18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;p18"/>
              <p:cNvSpPr/>
              <p:nvPr/>
            </p:nvSpPr>
            <p:spPr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18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41" extrusionOk="0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3" name="Google Shape;13;p18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18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01" extrusionOk="0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5" name="Google Shape;15;p18"/>
              <p:cNvSpPr/>
              <p:nvPr/>
            </p:nvSpPr>
            <p:spPr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6" name="Google Shape;16;p18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18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18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32" extrusionOk="0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9" name="Google Shape;19;p18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0" name="Google Shape;20;p18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sp>
            <p:nvSpPr>
              <p:cNvPr id="21" name="Google Shape;21;p18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80" extrusionOk="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2" name="Google Shape;22;p18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l" t="t" r="r" b="b"/>
                <a:pathLst>
                  <a:path w="93" h="303" extrusionOk="0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" name="Google Shape;23;p18"/>
              <p:cNvSpPr/>
              <p:nvPr/>
            </p:nvSpPr>
            <p:spPr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300" extrusionOk="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" name="Google Shape;24;p18"/>
              <p:cNvSpPr/>
              <p:nvPr/>
            </p:nvSpPr>
            <p:spPr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18"/>
              <p:cNvSpPr/>
              <p:nvPr/>
            </p:nvSpPr>
            <p:spPr>
              <a:xfrm>
                <a:off x="133350" y="4662488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18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35" extrusionOk="0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7" name="Google Shape;27;p18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18"/>
              <p:cNvSpPr/>
              <p:nvPr/>
            </p:nvSpPr>
            <p:spPr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6" extrusionOk="0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9" name="Google Shape;29;p18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18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898" extrusionOk="0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1" name="Google Shape;31;p18"/>
              <p:cNvSpPr/>
              <p:nvPr/>
            </p:nvSpPr>
            <p:spPr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2" name="Google Shape;32;p18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18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18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6" extrusionOk="0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5" name="Google Shape;35;p18"/>
              <p:cNvSpPr/>
              <p:nvPr/>
            </p:nvSpPr>
            <p:spPr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3" h="31" extrusionOk="0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18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</p:grpSpPr>
          <p:sp>
            <p:nvSpPr>
              <p:cNvPr id="37" name="Google Shape;37;p18"/>
              <p:cNvSpPr/>
              <p:nvPr/>
            </p:nvSpPr>
            <p:spPr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3" extrusionOk="0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8" name="Google Shape;38;p18"/>
              <p:cNvSpPr/>
              <p:nvPr/>
            </p:nvSpPr>
            <p:spPr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2" extrusionOk="0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18"/>
              <p:cNvSpPr/>
              <p:nvPr/>
            </p:nvSpPr>
            <p:spPr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18"/>
              <p:cNvSpPr/>
              <p:nvPr/>
            </p:nvSpPr>
            <p:spPr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27" extrusionOk="0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1" name="Google Shape;41;p18"/>
              <p:cNvSpPr/>
              <p:nvPr/>
            </p:nvSpPr>
            <p:spPr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33" extrusionOk="0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18"/>
              <p:cNvSpPr/>
              <p:nvPr/>
            </p:nvSpPr>
            <p:spPr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73" extrusionOk="0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3" name="Google Shape;43;p18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18"/>
              <p:cNvSpPr/>
              <p:nvPr/>
            </p:nvSpPr>
            <p:spPr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135" extrusionOk="0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5" name="Google Shape;45;p18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18"/>
              <p:cNvSpPr/>
              <p:nvPr/>
            </p:nvSpPr>
            <p:spPr>
              <a:xfrm>
                <a:off x="11939587" y="6596063"/>
                <a:ext cx="23813" cy="252413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47;p18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873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4" name="Google Shape;234;p1"/>
          <p:cNvGraphicFramePr/>
          <p:nvPr/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4" imgW="1588" imgH="1588" progId="TCLayout.ActiveDocument.1">
                  <p:embed/>
                </p:oleObj>
              </mc:Choice>
              <mc:Fallback>
                <p:oleObj r:id="rId4" imgW="1588" imgH="1588" progId="TCLayout.ActiveDocument.1">
                  <p:embed/>
                  <p:pic>
                    <p:nvPicPr>
                      <p:cNvPr id="234" name="Google Shape;234;p1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" name="Google Shape;235;p1"/>
          <p:cNvSpPr txBox="1"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wentieth Century"/>
              <a:buNone/>
            </a:pPr>
            <a:r>
              <a:rPr lang="de-DE"/>
              <a:t>LEBENDIG! GEMEINDEABEND</a:t>
            </a:r>
            <a:endParaRPr/>
          </a:p>
        </p:txBody>
      </p:sp>
      <p:sp>
        <p:nvSpPr>
          <p:cNvPr id="236" name="Google Shape;236;p1"/>
          <p:cNvSpPr txBox="1"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</a:pPr>
            <a:r>
              <a:rPr lang="de-DE"/>
              <a:t>DIGITALER GEMEINDEABEND</a:t>
            </a:r>
            <a:endParaRPr/>
          </a:p>
        </p:txBody>
      </p:sp>
      <p:pic>
        <p:nvPicPr>
          <p:cNvPr id="237" name="Google Shape;237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22075" y="352700"/>
            <a:ext cx="1432076" cy="83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0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de-DE">
                <a:solidFill>
                  <a:srgbClr val="7F6000"/>
                </a:solidFill>
              </a:rPr>
              <a:t>MISSION / DIAKONIE</a:t>
            </a:r>
            <a:endParaRPr>
              <a:solidFill>
                <a:srgbClr val="7F6000"/>
              </a:solidFill>
            </a:endParaRPr>
          </a:p>
        </p:txBody>
      </p:sp>
      <p:sp>
        <p:nvSpPr>
          <p:cNvPr id="302" name="Google Shape;302;p10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9" cy="439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 u="sng"/>
              <a:t>Was fehlt?</a:t>
            </a:r>
            <a:endParaRPr sz="160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/>
              <a:t>Aktionen, zu denen man Menschen einladen kann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/>
              <a:t>Junge Familien in der Gemeinde</a:t>
            </a:r>
            <a:endParaRPr sz="1600" u="sng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 u="sng"/>
              <a:t>Gemeinde 2025</a:t>
            </a:r>
            <a:endParaRPr sz="160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/>
              <a:t>Straßen-Gottesdienst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/>
              <a:t>Mit ganz vielen Ribbesbüttelern, Rötgesbüttelern, Winkelern, Vollbüttelern, Gifhornern Gemeinschaft zu haben  </a:t>
            </a:r>
            <a:endParaRPr sz="1600"/>
          </a:p>
          <a:p>
            <a:pPr marL="685800" lvl="0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de-DE" sz="1600"/>
              <a:t>mit gemeinsamen Essen, Spielen Kaffee trinken?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/>
              <a:t>Hast du schon gehört, was in der Kirche los war?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/>
              <a:t>Schön, dass sich so viele Menschen in unserer Gemeinde zuhause fühlen, </a:t>
            </a:r>
            <a:endParaRPr sz="1600"/>
          </a:p>
          <a:p>
            <a:pPr marL="685800" lvl="0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de-DE" sz="1600"/>
              <a:t>die in der Gesellschaft am Rande stehen</a:t>
            </a:r>
            <a:endParaRPr sz="1600"/>
          </a:p>
        </p:txBody>
      </p:sp>
      <p:pic>
        <p:nvPicPr>
          <p:cNvPr id="303" name="Google Shape;30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2075" y="352700"/>
            <a:ext cx="1432076" cy="83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1"/>
          <p:cNvSpPr txBox="1">
            <a:spLocks noGrp="1"/>
          </p:cNvSpPr>
          <p:nvPr>
            <p:ph type="title"/>
          </p:nvPr>
        </p:nvSpPr>
        <p:spPr>
          <a:xfrm>
            <a:off x="1135871" y="2408525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de-DE"/>
              <a:t>ÜBERSICHT DER AKTUELLEN AKTIVITÄTEN</a:t>
            </a:r>
            <a:endParaRPr/>
          </a:p>
        </p:txBody>
      </p:sp>
      <p:pic>
        <p:nvPicPr>
          <p:cNvPr id="309" name="Google Shape;30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7675" y="4254525"/>
            <a:ext cx="3962399" cy="230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4" name="Google Shape;314;p12"/>
          <p:cNvGraphicFramePr/>
          <p:nvPr/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r:id="rId4" imgW="1588" imgH="1588" progId="TCLayout.ActiveDocument.1">
                  <p:embed/>
                </p:oleObj>
              </mc:Choice>
              <mc:Fallback>
                <p:oleObj r:id="rId4" imgW="1588" imgH="1588" progId="TCLayout.ActiveDocument.1">
                  <p:embed/>
                  <p:pic>
                    <p:nvPicPr>
                      <p:cNvPr id="314" name="Google Shape;314;p12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5" name="Google Shape;315;p12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de-DE"/>
              <a:t>ÜBERSICHT DER AKTUELLEN AKTIVITÄTEN</a:t>
            </a:r>
            <a:endParaRPr/>
          </a:p>
        </p:txBody>
      </p:sp>
      <p:sp>
        <p:nvSpPr>
          <p:cNvPr id="316" name="Google Shape;316;p12"/>
          <p:cNvSpPr txBox="1">
            <a:spLocks noGrp="1"/>
          </p:cNvSpPr>
          <p:nvPr>
            <p:ph type="body" idx="1"/>
          </p:nvPr>
        </p:nvSpPr>
        <p:spPr>
          <a:xfrm>
            <a:off x="1141410" y="2264368"/>
            <a:ext cx="3196899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de-DE"/>
              <a:t>AKTIONEN</a:t>
            </a:r>
            <a:endParaRPr/>
          </a:p>
        </p:txBody>
      </p:sp>
      <p:sp>
        <p:nvSpPr>
          <p:cNvPr id="317" name="Google Shape;317;p12"/>
          <p:cNvSpPr txBox="1">
            <a:spLocks noGrp="1"/>
          </p:cNvSpPr>
          <p:nvPr>
            <p:ph type="body" idx="2"/>
          </p:nvPr>
        </p:nvSpPr>
        <p:spPr>
          <a:xfrm>
            <a:off x="1127918" y="2950167"/>
            <a:ext cx="3208735" cy="366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de-DE" sz="1600"/>
              <a:t>Aufstellen der Kreuze vor den Kirchen in Ribbesbüttel und Rötgesbüttel inkl. Gebetsecke</a:t>
            </a:r>
            <a:endParaRPr sz="160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de-DE" sz="1600"/>
              <a:t>Nachbarschaftshilfe</a:t>
            </a:r>
            <a:endParaRPr sz="160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de-DE" sz="1600"/>
              <a:t>Turmblasen in Ribbesbüttel</a:t>
            </a:r>
            <a:endParaRPr sz="160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de-DE" sz="1600"/>
              <a:t>Posaunenspiel in Rötgesbüttel</a:t>
            </a:r>
            <a:br>
              <a:rPr lang="de-DE" sz="1600"/>
            </a:br>
            <a:endParaRPr sz="1600"/>
          </a:p>
        </p:txBody>
      </p:sp>
      <p:sp>
        <p:nvSpPr>
          <p:cNvPr id="318" name="Google Shape;318;p12"/>
          <p:cNvSpPr txBox="1">
            <a:spLocks noGrp="1"/>
          </p:cNvSpPr>
          <p:nvPr>
            <p:ph type="body" idx="3"/>
          </p:nvPr>
        </p:nvSpPr>
        <p:spPr>
          <a:xfrm>
            <a:off x="4514766" y="2267540"/>
            <a:ext cx="318438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de-DE"/>
              <a:t>VIDEOS</a:t>
            </a:r>
            <a:endParaRPr/>
          </a:p>
        </p:txBody>
      </p:sp>
      <p:sp>
        <p:nvSpPr>
          <p:cNvPr id="319" name="Google Shape;319;p12"/>
          <p:cNvSpPr txBox="1">
            <a:spLocks noGrp="1"/>
          </p:cNvSpPr>
          <p:nvPr>
            <p:ph type="body" idx="4"/>
          </p:nvPr>
        </p:nvSpPr>
        <p:spPr>
          <a:xfrm>
            <a:off x="4504213" y="2953339"/>
            <a:ext cx="3195830" cy="360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de-DE" sz="1600"/>
              <a:t>Gottesdienst 18.03.2020</a:t>
            </a:r>
            <a:endParaRPr sz="160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de-DE" sz="1600"/>
              <a:t>Impuls „Ruhe“</a:t>
            </a:r>
            <a:endParaRPr sz="160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de-DE" sz="1600"/>
              <a:t>Impuls „Freude“</a:t>
            </a:r>
            <a:endParaRPr sz="160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de-DE" sz="1600"/>
              <a:t>Start des YouTube-Kanals </a:t>
            </a:r>
            <a:br>
              <a:rPr lang="de-DE" sz="1600"/>
            </a:br>
            <a:r>
              <a:rPr lang="de-DE" sz="1600"/>
              <a:t>„Kirche RiRö ONAIR“ 01.04.2020</a:t>
            </a:r>
            <a:endParaRPr sz="160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de-DE" sz="1600"/>
              <a:t>Oster-Gottesdienst 12.04.2020</a:t>
            </a:r>
            <a:endParaRPr sz="16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de-DE" sz="1600"/>
              <a:t/>
            </a:r>
            <a:br>
              <a:rPr lang="de-DE" sz="1600"/>
            </a:br>
            <a:endParaRPr sz="16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1600"/>
          </a:p>
        </p:txBody>
      </p:sp>
      <p:sp>
        <p:nvSpPr>
          <p:cNvPr id="320" name="Google Shape;320;p12"/>
          <p:cNvSpPr txBox="1">
            <a:spLocks noGrp="1"/>
          </p:cNvSpPr>
          <p:nvPr>
            <p:ph type="body" idx="5"/>
          </p:nvPr>
        </p:nvSpPr>
        <p:spPr>
          <a:xfrm>
            <a:off x="7852442" y="2264368"/>
            <a:ext cx="319496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de-DE"/>
              <a:t>PRINT</a:t>
            </a:r>
            <a:endParaRPr/>
          </a:p>
        </p:txBody>
      </p:sp>
      <p:sp>
        <p:nvSpPr>
          <p:cNvPr id="321" name="Google Shape;321;p12"/>
          <p:cNvSpPr txBox="1">
            <a:spLocks noGrp="1"/>
          </p:cNvSpPr>
          <p:nvPr>
            <p:ph type="body" idx="6"/>
          </p:nvPr>
        </p:nvSpPr>
        <p:spPr>
          <a:xfrm>
            <a:off x="7852442" y="2950168"/>
            <a:ext cx="3194968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de-DE" sz="1600"/>
              <a:t>Gemeindebrief light 20.03.2020</a:t>
            </a:r>
            <a:endParaRPr sz="160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de-DE" sz="1600"/>
              <a:t>„Post von Gott“ </a:t>
            </a:r>
            <a:br>
              <a:rPr lang="de-DE" sz="1600"/>
            </a:br>
            <a:r>
              <a:rPr lang="de-DE" sz="1600"/>
              <a:t>Briefkasten am Kreuz</a:t>
            </a:r>
            <a:endParaRPr sz="160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de-DE" sz="1600"/>
              <a:t>Gemeindebrief light 07.04.2020</a:t>
            </a:r>
            <a:endParaRPr sz="1600"/>
          </a:p>
        </p:txBody>
      </p:sp>
      <p:pic>
        <p:nvPicPr>
          <p:cNvPr id="322" name="Google Shape;322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22075" y="352700"/>
            <a:ext cx="1432076" cy="83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" name="Google Shape;327;p13"/>
          <p:cNvGraphicFramePr/>
          <p:nvPr/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r:id="rId4" imgW="1588" imgH="1588" progId="TCLayout.ActiveDocument.1">
                  <p:embed/>
                </p:oleObj>
              </mc:Choice>
              <mc:Fallback>
                <p:oleObj r:id="rId4" imgW="1588" imgH="1588" progId="TCLayout.ActiveDocument.1">
                  <p:embed/>
                  <p:pic>
                    <p:nvPicPr>
                      <p:cNvPr id="327" name="Google Shape;327;p13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8" name="Google Shape;32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718021">
            <a:off x="7178273" y="467048"/>
            <a:ext cx="2383726" cy="2972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62467">
            <a:off x="9288086" y="377900"/>
            <a:ext cx="2091754" cy="424456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3" descr="blob:https://web.whatsapp.com/d19f182d-e3fd-48e0-8d1c-6b0e796e96c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31" name="Google Shape;33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009891">
            <a:off x="-255562" y="477685"/>
            <a:ext cx="4687410" cy="230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71782">
            <a:off x="4017454" y="101625"/>
            <a:ext cx="2565641" cy="337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113319">
            <a:off x="9126079" y="5133252"/>
            <a:ext cx="2708791" cy="132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26820">
            <a:off x="5028573" y="3946328"/>
            <a:ext cx="3935774" cy="2240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288995">
            <a:off x="1251893" y="3250143"/>
            <a:ext cx="4472346" cy="249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1432592">
            <a:off x="-39686" y="3204529"/>
            <a:ext cx="2200189" cy="3538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4"/>
          <p:cNvSpPr txBox="1">
            <a:spLocks noGrp="1"/>
          </p:cNvSpPr>
          <p:nvPr>
            <p:ph type="title"/>
          </p:nvPr>
        </p:nvSpPr>
        <p:spPr>
          <a:xfrm>
            <a:off x="365760" y="2419608"/>
            <a:ext cx="11510356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de-DE"/>
              <a:t>AUSBLICK UND AUSTAUSCH ÜBER DIE NÄCHSTEN SCHRITTE</a:t>
            </a:r>
            <a:endParaRPr/>
          </a:p>
        </p:txBody>
      </p:sp>
      <p:pic>
        <p:nvPicPr>
          <p:cNvPr id="342" name="Google Shape;34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2075" y="352700"/>
            <a:ext cx="1432076" cy="83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7" name="Google Shape;347;p15"/>
          <p:cNvGraphicFramePr/>
          <p:nvPr/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r:id="rId4" imgW="1588" imgH="1588" progId="TCLayout.ActiveDocument.1">
                  <p:embed/>
                </p:oleObj>
              </mc:Choice>
              <mc:Fallback>
                <p:oleObj r:id="rId4" imgW="1588" imgH="1588" progId="TCLayout.ActiveDocument.1">
                  <p:embed/>
                  <p:pic>
                    <p:nvPicPr>
                      <p:cNvPr id="347" name="Google Shape;347;p15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" name="Google Shape;348;p15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Char char="⮚"/>
            </a:pPr>
            <a:r>
              <a:rPr lang="de-DE"/>
              <a:t>AUSBLICK &amp; AUSTAUSCH</a:t>
            </a:r>
            <a:endParaRPr/>
          </a:p>
        </p:txBody>
      </p:sp>
      <p:sp>
        <p:nvSpPr>
          <p:cNvPr id="349" name="Google Shape;349;p15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⮚"/>
            </a:pPr>
            <a:r>
              <a:rPr lang="de-DE"/>
              <a:t>Aufnahme von Verantwortlichkeiten</a:t>
            </a:r>
            <a:br>
              <a:rPr lang="de-DE"/>
            </a:b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⮚"/>
            </a:pPr>
            <a:r>
              <a:rPr lang="de-DE"/>
              <a:t>Ideensammlung für Gemeindeleben in Zeiten von Corona</a:t>
            </a:r>
            <a:br>
              <a:rPr lang="de-DE"/>
            </a:b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⮚"/>
            </a:pPr>
            <a:r>
              <a:rPr lang="de-DE"/>
              <a:t> …</a:t>
            </a:r>
            <a:endParaRPr/>
          </a:p>
        </p:txBody>
      </p:sp>
      <p:pic>
        <p:nvPicPr>
          <p:cNvPr id="350" name="Google Shape;35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22075" y="352700"/>
            <a:ext cx="1432076" cy="83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5" name="Google Shape;355;p16"/>
          <p:cNvGraphicFramePr/>
          <p:nvPr/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r:id="rId4" imgW="1588" imgH="1588" progId="TCLayout.ActiveDocument.1">
                  <p:embed/>
                </p:oleObj>
              </mc:Choice>
              <mc:Fallback>
                <p:oleObj r:id="rId4" imgW="1588" imgH="1588" progId="TCLayout.ActiveDocument.1">
                  <p:embed/>
                  <p:pic>
                    <p:nvPicPr>
                      <p:cNvPr id="355" name="Google Shape;355;p16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6" name="Google Shape;356;p16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de-DE"/>
              <a:t>INFORMATIONSWEGE ONLINE</a:t>
            </a:r>
            <a:endParaRPr/>
          </a:p>
        </p:txBody>
      </p:sp>
      <p:sp>
        <p:nvSpPr>
          <p:cNvPr id="357" name="Google Shape;357;p16"/>
          <p:cNvSpPr txBox="1">
            <a:spLocks noGrp="1"/>
          </p:cNvSpPr>
          <p:nvPr>
            <p:ph type="body" idx="1"/>
          </p:nvPr>
        </p:nvSpPr>
        <p:spPr>
          <a:xfrm>
            <a:off x="6057001" y="2401887"/>
            <a:ext cx="2942908" cy="58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de-DE"/>
              <a:t>YouTube:</a:t>
            </a:r>
            <a:endParaRPr/>
          </a:p>
        </p:txBody>
      </p:sp>
      <p:sp>
        <p:nvSpPr>
          <p:cNvPr id="358" name="Google Shape;358;p16"/>
          <p:cNvSpPr txBox="1"/>
          <p:nvPr/>
        </p:nvSpPr>
        <p:spPr>
          <a:xfrm>
            <a:off x="2202673" y="2401887"/>
            <a:ext cx="2942908" cy="58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de-DE" sz="24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Website:</a:t>
            </a:r>
            <a:endParaRPr sz="24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59" name="Google Shape;35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3738" y="3190700"/>
            <a:ext cx="1996441" cy="1996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57820" y="3190700"/>
            <a:ext cx="1996441" cy="1996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22075" y="352700"/>
            <a:ext cx="1432076" cy="83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7"/>
          <p:cNvSpPr txBox="1">
            <a:spLocks noGrp="1"/>
          </p:cNvSpPr>
          <p:nvPr>
            <p:ph type="ctrTitle"/>
          </p:nvPr>
        </p:nvSpPr>
        <p:spPr>
          <a:xfrm>
            <a:off x="1798074" y="1112563"/>
            <a:ext cx="87915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wentieth Century"/>
              <a:buNone/>
            </a:pPr>
            <a:r>
              <a:rPr lang="de-DE"/>
              <a:t>THE END – VIELEN DANK </a:t>
            </a:r>
            <a:endParaRPr/>
          </a:p>
        </p:txBody>
      </p:sp>
      <p:sp>
        <p:nvSpPr>
          <p:cNvPr id="367" name="Google Shape;367;p17"/>
          <p:cNvSpPr txBox="1"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</a:pPr>
            <a:r>
              <a:rPr lang="de-DE"/>
              <a:t>DIGITALER GEMEINDEABEND</a:t>
            </a:r>
            <a:endParaRPr/>
          </a:p>
        </p:txBody>
      </p:sp>
      <p:pic>
        <p:nvPicPr>
          <p:cNvPr id="368" name="Google Shape;36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2075" y="352700"/>
            <a:ext cx="1432076" cy="83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de-DE"/>
              <a:t>AGENDA</a:t>
            </a:r>
            <a:endParaRPr/>
          </a:p>
        </p:txBody>
      </p:sp>
      <p:sp>
        <p:nvSpPr>
          <p:cNvPr id="243" name="Google Shape;243;p2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⮚"/>
            </a:pPr>
            <a:r>
              <a:rPr lang="de-DE"/>
              <a:t>Rückblick zum letzten Gemeindeabend</a:t>
            </a:r>
            <a:br>
              <a:rPr lang="de-DE"/>
            </a:b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⮚"/>
            </a:pPr>
            <a:r>
              <a:rPr lang="de-DE"/>
              <a:t>Übersicht der aktuellen Aktivitäten</a:t>
            </a:r>
            <a:br>
              <a:rPr lang="de-DE"/>
            </a:b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⮚"/>
            </a:pPr>
            <a:r>
              <a:rPr lang="de-DE"/>
              <a:t>Ausblick und Austausch über die nächsten Schritte</a:t>
            </a:r>
            <a:endParaRPr/>
          </a:p>
        </p:txBody>
      </p:sp>
      <p:pic>
        <p:nvPicPr>
          <p:cNvPr id="244" name="Google Shape;24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2075" y="352700"/>
            <a:ext cx="1432076" cy="83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9" name="Google Shape;249;p3"/>
          <p:cNvGraphicFramePr/>
          <p:nvPr/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4" imgW="1588" imgH="1588" progId="TCLayout.ActiveDocument.1">
                  <p:embed/>
                </p:oleObj>
              </mc:Choice>
              <mc:Fallback>
                <p:oleObj r:id="rId4" imgW="1588" imgH="1588" progId="TCLayout.ActiveDocument.1">
                  <p:embed/>
                  <p:pic>
                    <p:nvPicPr>
                      <p:cNvPr id="249" name="Google Shape;249;p3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956060" y="2414067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de-DE"/>
              <a:t>RÜCKBLICK ZUM LETZTEN GEMEINDEABEND</a:t>
            </a:r>
            <a:endParaRPr/>
          </a:p>
        </p:txBody>
      </p:sp>
      <p:pic>
        <p:nvPicPr>
          <p:cNvPr id="251" name="Google Shape;25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22075" y="352700"/>
            <a:ext cx="1432076" cy="83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de-DE"/>
              <a:t>RÜCKBLICK</a:t>
            </a:r>
            <a:endParaRPr/>
          </a:p>
        </p:txBody>
      </p:sp>
      <p:pic>
        <p:nvPicPr>
          <p:cNvPr id="257" name="Google Shape;25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48717">
            <a:off x="357136" y="2056199"/>
            <a:ext cx="4554246" cy="3415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1273">
            <a:off x="7780023" y="1550816"/>
            <a:ext cx="3648137" cy="486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2028">
            <a:off x="3878333" y="661206"/>
            <a:ext cx="3933854" cy="2333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381402">
            <a:off x="4249636" y="4383221"/>
            <a:ext cx="3621267" cy="1692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22075" y="352700"/>
            <a:ext cx="1432076" cy="83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de-DE">
                <a:solidFill>
                  <a:srgbClr val="FF0000"/>
                </a:solidFill>
              </a:rPr>
              <a:t>IM GLAUBEN WACHSEN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67" name="Google Shape;267;p5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9" cy="439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 u="sng"/>
              <a:t>Was fehlt?</a:t>
            </a:r>
            <a:endParaRPr sz="160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Jung und Alt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Gebetskreis</a:t>
            </a:r>
            <a:br>
              <a:rPr lang="de-DE" sz="1600"/>
            </a:br>
            <a:endParaRPr sz="160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 u="sng"/>
              <a:t>Gemeinde 2025</a:t>
            </a:r>
            <a:endParaRPr sz="160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7B7B7"/>
              </a:buClr>
              <a:buSzPts val="2000"/>
              <a:buFont typeface="Noto Sans Symbols"/>
              <a:buChar char="⮚"/>
            </a:pPr>
            <a:r>
              <a:rPr lang="de-DE" sz="1600"/>
              <a:t>Gemeinde, die Lebendigkeit ausstrahlt</a:t>
            </a:r>
            <a:r>
              <a:rPr lang="de-DE" sz="1600">
                <a:solidFill>
                  <a:srgbClr val="B7B7B7"/>
                </a:solidFill>
              </a:rPr>
              <a:t/>
            </a:r>
            <a:br>
              <a:rPr lang="de-DE" sz="1600">
                <a:solidFill>
                  <a:srgbClr val="B7B7B7"/>
                </a:solidFill>
              </a:rPr>
            </a:br>
            <a:endParaRPr sz="1600">
              <a:solidFill>
                <a:srgbClr val="B7B7B7"/>
              </a:solidFill>
            </a:endParaRPr>
          </a:p>
        </p:txBody>
      </p:sp>
      <p:pic>
        <p:nvPicPr>
          <p:cNvPr id="268" name="Google Shape;26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2075" y="352700"/>
            <a:ext cx="1432076" cy="83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de-DE">
                <a:solidFill>
                  <a:srgbClr val="FFFF00"/>
                </a:solidFill>
              </a:rPr>
              <a:t>MÜNDIGES CHRISTSEIN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74" name="Google Shape;274;p6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9" cy="439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 u="sng"/>
              <a:t>Was fehlt?</a:t>
            </a:r>
            <a:endParaRPr sz="160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Predigten bibelnah und nicht sprunghaft, eher fortlaufend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Wie gehe ich auf andere Menschen zu, um sie mit der Botschaft von Jesus Christus zu erreichen?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Selbstbewusste, mündige Christen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Seelsorge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Glaubenskurs</a:t>
            </a:r>
            <a:endParaRPr sz="1600"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1600" u="sng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 u="sng"/>
              <a:t>Gemeinde 2025</a:t>
            </a:r>
            <a:endParaRPr sz="160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weniger Bürokratie</a:t>
            </a:r>
            <a:br>
              <a:rPr lang="de-DE" sz="1600"/>
            </a:br>
            <a:endParaRPr sz="1600"/>
          </a:p>
        </p:txBody>
      </p:sp>
      <p:pic>
        <p:nvPicPr>
          <p:cNvPr id="275" name="Google Shape;27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2075" y="352700"/>
            <a:ext cx="1432076" cy="83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de-DE">
                <a:solidFill>
                  <a:srgbClr val="0000FF"/>
                </a:solidFill>
              </a:rPr>
              <a:t>GEMEINSAM ARBEITEN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81" name="Google Shape;281;p7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9" cy="439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 u="sng"/>
              <a:t>Was fehlt?</a:t>
            </a:r>
            <a:endParaRPr sz="160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mehr gemeinsame Zeiten in der Kirchengemeinde Ri und Rö mit Veranstaltungen in Rö</a:t>
            </a:r>
            <a:endParaRPr sz="160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Posaunenchor-Begleitung</a:t>
            </a:r>
            <a:br>
              <a:rPr lang="de-DE" sz="1600"/>
            </a:br>
            <a:endParaRPr sz="1600" u="sng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 u="sng"/>
              <a:t>Gemeinde 2025</a:t>
            </a:r>
            <a:endParaRPr sz="160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/>
              <a:t>Gemeinde bleibt erhalten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/>
              <a:t>Es gibt genügend Mitarbeiter/innen für Kinder- und Jugendarbeit und viele Kinder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2025: Euer Gemeindehaus ist wirklich toll geworden. Jederzeit ist jemand für Jung und Alt da,</a:t>
            </a:r>
            <a:endParaRPr sz="1600"/>
          </a:p>
          <a:p>
            <a:pPr marL="685800" lvl="0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de-DE" sz="1600"/>
              <a:t>und es macht Spaß, bei euch zu sein</a:t>
            </a:r>
            <a:br>
              <a:rPr lang="de-DE" sz="1600"/>
            </a:br>
            <a:r>
              <a:rPr lang="de-DE" sz="1600"/>
              <a:t/>
            </a:r>
            <a:br>
              <a:rPr lang="de-DE" sz="1600"/>
            </a:br>
            <a:r>
              <a:rPr lang="de-DE" sz="1600"/>
              <a:t/>
            </a:r>
            <a:br>
              <a:rPr lang="de-DE" sz="1600"/>
            </a:br>
            <a:endParaRPr sz="1600"/>
          </a:p>
        </p:txBody>
      </p:sp>
      <p:pic>
        <p:nvPicPr>
          <p:cNvPr id="282" name="Google Shape;28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2075" y="352700"/>
            <a:ext cx="1432076" cy="83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8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de-DE">
                <a:solidFill>
                  <a:srgbClr val="38761D"/>
                </a:solidFill>
              </a:rPr>
              <a:t>GEMEINSCHAFT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288" name="Google Shape;288;p8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9" cy="439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 u="sng"/>
              <a:t>Was fehlt?</a:t>
            </a:r>
            <a:endParaRPr sz="160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Gebetsanliegen oder Gebetserhörungen im Gottesdienst (immer!!), damit man mehr voneinander hört und weiß und miteinander im Glauben lebt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Jugendgottesdienste regelmäßig, Aktionen mit Jugend und Erwachsenen (z.B. zusammen wandern) </a:t>
            </a:r>
            <a:endParaRPr sz="160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Hauskreis mit Erwachsenen und älteren Jugendlichen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ein christliches Musikfestival auf Löbbeckes Hof - Open Air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Lobpreisgottesdienst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Familienfest z.B. Kirchweihfest, um Zugang zu Familien zu finden, ggf. jährlich wechselnd in Ri/Rö</a:t>
            </a:r>
            <a:endParaRPr sz="160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Menschen, die wissen wollen wer ich bin, wie es mir geht, und die mit mir noch eine Meile gehen.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de-DE" sz="1600"/>
              <a:t>Fahrdienst</a:t>
            </a:r>
            <a:endParaRPr sz="1600"/>
          </a:p>
        </p:txBody>
      </p:sp>
      <p:pic>
        <p:nvPicPr>
          <p:cNvPr id="289" name="Google Shape;28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2075" y="352700"/>
            <a:ext cx="1432076" cy="83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de-DE">
                <a:solidFill>
                  <a:srgbClr val="38761D"/>
                </a:solidFill>
              </a:rPr>
              <a:t>GEMEINSCHAFT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295" name="Google Shape;295;p9"/>
          <p:cNvSpPr txBox="1">
            <a:spLocks noGrp="1"/>
          </p:cNvSpPr>
          <p:nvPr>
            <p:ph type="body" idx="1"/>
          </p:nvPr>
        </p:nvSpPr>
        <p:spPr>
          <a:xfrm>
            <a:off x="1141412" y="2249486"/>
            <a:ext cx="9905999" cy="439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 u="sng"/>
              <a:t>Gemeinde 2025</a:t>
            </a:r>
            <a:endParaRPr sz="160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/>
              <a:t>Gottesdienste zu anderen Zeiten und Orten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/>
              <a:t>eine gut gefüllte Kirche beim Gottesdienst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/>
              <a:t>dass die Konfirmanden nach der Konfirmation den Weg weiter zum Gottesdienst finden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/>
              <a:t>Gemeinde online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/>
              <a:t>wir sind füreinander da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/>
              <a:t>viele Kinder in der Gemeinde, Michael geht schon mit SCHIK in die Schulen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/>
              <a:t>Lobpreisgottesdienste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/>
              <a:t>dass die Gottesdienste gut besucht werden (volle Kirchen)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de-DE" sz="1600"/>
              <a:t>Fahrdienst</a:t>
            </a:r>
            <a:endParaRPr sz="1600"/>
          </a:p>
        </p:txBody>
      </p:sp>
      <p:pic>
        <p:nvPicPr>
          <p:cNvPr id="296" name="Google Shape;29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2075" y="352700"/>
            <a:ext cx="1432076" cy="83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chaltkreis">
  <a:themeElements>
    <a:clrScheme name="Schaltkreis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356</Words>
  <Application>Microsoft Office PowerPoint</Application>
  <PresentationFormat>Breitbild</PresentationFormat>
  <Paragraphs>93</Paragraphs>
  <Slides>17</Slides>
  <Notes>17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Noto Sans Symbols</vt:lpstr>
      <vt:lpstr>Twentieth Century</vt:lpstr>
      <vt:lpstr>Schaltkreis</vt:lpstr>
      <vt:lpstr>TCLayout.ActiveDocument.1</vt:lpstr>
      <vt:lpstr>LEBENDIG! GEMEINDEABEND</vt:lpstr>
      <vt:lpstr>AGENDA</vt:lpstr>
      <vt:lpstr>RÜCKBLICK ZUM LETZTEN GEMEINDEABEND</vt:lpstr>
      <vt:lpstr>RÜCKBLICK</vt:lpstr>
      <vt:lpstr>IM GLAUBEN WACHSEN</vt:lpstr>
      <vt:lpstr>MÜNDIGES CHRISTSEIN</vt:lpstr>
      <vt:lpstr>GEMEINSAM ARBEITEN</vt:lpstr>
      <vt:lpstr>GEMEINSCHAFT</vt:lpstr>
      <vt:lpstr>GEMEINSCHAFT</vt:lpstr>
      <vt:lpstr>MISSION / DIAKONIE</vt:lpstr>
      <vt:lpstr>ÜBERSICHT DER AKTUELLEN AKTIVITÄTEN</vt:lpstr>
      <vt:lpstr>ÜBERSICHT DER AKTUELLEN AKTIVITÄTEN</vt:lpstr>
      <vt:lpstr>PowerPoint-Präsentation</vt:lpstr>
      <vt:lpstr>AUSBLICK UND AUSTAUSCH ÜBER DIE NÄCHSTEN SCHRITTE</vt:lpstr>
      <vt:lpstr>AUSBLICK &amp; AUSTAUSCH</vt:lpstr>
      <vt:lpstr>INFORMATIONSWEGE ONLINE</vt:lpstr>
      <vt:lpstr>THE END – VIELEN DANK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LEBENDIG! GEMEINDEABEND</dc:title>
  <dc:creator>Netzig, Michael (A-GXOI)</dc:creator>
  <cp:lastModifiedBy>Micha</cp:lastModifiedBy>
  <cp:revision>1</cp:revision>
  <dcterms:created xsi:type="dcterms:W3CDTF">2020-03-30T06:53:09Z</dcterms:created>
  <dcterms:modified xsi:type="dcterms:W3CDTF">2020-04-16T10:07:41Z</dcterms:modified>
</cp:coreProperties>
</file>